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8a4675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c8a4675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c8a4675d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c8a4675d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c8a4675d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c8a4675d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c8a4675d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c8a4675d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c8a4675d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c8a4675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8a4675d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c8a4675d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c8a4675d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c8a4675d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c8a4675d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c8a4675d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1705275" y="60100"/>
            <a:ext cx="55233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Approximation!</a:t>
            </a:r>
            <a:endParaRPr b="1" sz="5000"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5" y="1394750"/>
            <a:ext cx="5818274" cy="2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5792100" y="1190875"/>
            <a:ext cx="33519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Greedy Strategy in Graph Coloring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Local Optimal Choice: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At each step, the algorithm assigns the </a:t>
            </a:r>
            <a:r>
              <a:rPr b="1" lang="en" sz="1300">
                <a:solidFill>
                  <a:schemeClr val="lt1"/>
                </a:solidFill>
              </a:rPr>
              <a:t>smallest possible color</a:t>
            </a:r>
            <a:r>
              <a:rPr lang="en" sz="1300">
                <a:solidFill>
                  <a:schemeClr val="lt1"/>
                </a:solidFill>
              </a:rPr>
              <a:t> to the current vertex.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It prioritizes </a:t>
            </a:r>
            <a:r>
              <a:rPr b="1" lang="en" sz="1300">
                <a:solidFill>
                  <a:schemeClr val="lt1"/>
                </a:solidFill>
              </a:rPr>
              <a:t>minimizing conflicts with neighbors</a:t>
            </a:r>
            <a:r>
              <a:rPr lang="en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Irrevocable Decisions: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Once a vertex is assigned a color, it </a:t>
            </a:r>
            <a:r>
              <a:rPr b="1" lang="en" sz="1300">
                <a:solidFill>
                  <a:schemeClr val="lt1"/>
                </a:solidFill>
              </a:rPr>
              <a:t>does not revisit or change the assignment</a:t>
            </a:r>
            <a:r>
              <a:rPr lang="en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This ensures simplicity and efficiency.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5150" y="338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Greedy Graph Coloring</a:t>
            </a:r>
            <a:endParaRPr b="1" u="sng"/>
          </a:p>
        </p:txBody>
      </p:sp>
      <p:sp>
        <p:nvSpPr>
          <p:cNvPr id="281" name="Google Shape;281;p30"/>
          <p:cNvSpPr txBox="1"/>
          <p:nvPr/>
        </p:nvSpPr>
        <p:spPr>
          <a:xfrm>
            <a:off x="1223350" y="1176975"/>
            <a:ext cx="30000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Input: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 graph represented as an adjacency list (</a:t>
            </a: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adjacency_list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Output: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 dictionary mapping each vertex to a color (</a:t>
            </a: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vertex_colors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175" y="1364450"/>
            <a:ext cx="817525" cy="1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174" y="3007762"/>
            <a:ext cx="885225" cy="149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787725" y="393750"/>
            <a:ext cx="6487200" cy="4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Initialize: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Create an empty dictionary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vertex_colors</a:t>
            </a:r>
            <a:r>
              <a:rPr lang="en" sz="1300">
                <a:solidFill>
                  <a:schemeClr val="lt1"/>
                </a:solidFill>
              </a:rPr>
              <a:t> to store the colors of vertices.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Sort Vertices by Degree: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Sort vertices in descending order of their degree (number of neighbors).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For Each Vertex in Sorted Order: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Find Neighbor Colors: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Create a set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neighbor_colors</a:t>
            </a:r>
            <a:r>
              <a:rPr lang="en" sz="1300">
                <a:solidFill>
                  <a:schemeClr val="lt1"/>
                </a:solidFill>
              </a:rPr>
              <a:t> of all colors assigned to the vertex's neighbors.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Assign Smallest Available Color: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For each color starting from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00">
                <a:solidFill>
                  <a:schemeClr val="lt1"/>
                </a:solidFill>
              </a:rPr>
              <a:t>: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If the color is not in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neighbor_colors</a:t>
            </a:r>
            <a:r>
              <a:rPr lang="en" sz="1300">
                <a:solidFill>
                  <a:schemeClr val="lt1"/>
                </a:solidFill>
              </a:rPr>
              <a:t>, assign it to the vertex.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Break the loop.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Return: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 dictionary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vertex_colors</a:t>
            </a:r>
            <a:r>
              <a:rPr lang="en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991625" y="1243950"/>
            <a:ext cx="51249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Verify Graph Coloring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Input: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 graph represented as an adjacency list (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adjacency_list</a:t>
            </a:r>
            <a:r>
              <a:rPr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 dictionary of vertex-to-color mappings (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vertex_colors</a:t>
            </a:r>
            <a:r>
              <a:rPr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Output: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 boolean indicating whether the coloring is valid.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1353075" y="1011300"/>
            <a:ext cx="58848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Check All Vertices Are Colored: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For each vertex in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adjacency_list</a:t>
            </a:r>
            <a:r>
              <a:rPr lang="en" sz="1500">
                <a:solidFill>
                  <a:schemeClr val="lt1"/>
                </a:solidFill>
              </a:rPr>
              <a:t>: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If the vertex is not in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vertex_colors</a:t>
            </a:r>
            <a:r>
              <a:rPr lang="en" sz="1500">
                <a:solidFill>
                  <a:schemeClr val="lt1"/>
                </a:solidFill>
              </a:rPr>
              <a:t>, return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Check Adjacent Vertices for Conflicts: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For each vertex in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adjacency_list</a:t>
            </a:r>
            <a:r>
              <a:rPr lang="en" sz="1500">
                <a:solidFill>
                  <a:schemeClr val="lt1"/>
                </a:solidFill>
              </a:rPr>
              <a:t>: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For each neighbor of the vertex: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n" sz="1500">
                <a:solidFill>
                  <a:schemeClr val="lt1"/>
                </a:solidFill>
              </a:rPr>
              <a:t>If the vertex and its neighbor share the same color, return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Return True</a:t>
            </a:r>
            <a:r>
              <a:rPr lang="en" sz="1500">
                <a:solidFill>
                  <a:schemeClr val="lt1"/>
                </a:solidFill>
              </a:rPr>
              <a:t> if no conflicts are found.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630175" y="833500"/>
            <a:ext cx="77661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Overall worst-case runtime is O(V²), which is polynomial in the input size. This comes from:</a:t>
            </a:r>
            <a:endParaRPr b="1" sz="17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" sz="1700">
                <a:solidFill>
                  <a:schemeClr val="lt1"/>
                </a:solidFill>
              </a:rPr>
              <a:t>Reading graph: O(E)</a:t>
            </a:r>
            <a:endParaRPr b="1" sz="17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" sz="1700">
                <a:solidFill>
                  <a:schemeClr val="lt1"/>
                </a:solidFill>
              </a:rPr>
              <a:t>Greedy coloring: O(V²)</a:t>
            </a:r>
            <a:endParaRPr b="1" sz="17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" sz="1700">
                <a:solidFill>
                  <a:schemeClr val="lt1"/>
                </a:solidFill>
              </a:rPr>
              <a:t>Verification: O(V + E)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The V² term from the greedy coloring dominates all other terms, making the total runtime O(V²).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525" y="417050"/>
            <a:ext cx="6076227" cy="42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50" y="310800"/>
            <a:ext cx="6223677" cy="452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